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57" r:id="rId3"/>
    <p:sldId id="258" r:id="rId4"/>
    <p:sldId id="259" r:id="rId5"/>
    <p:sldId id="272" r:id="rId6"/>
    <p:sldId id="260" r:id="rId7"/>
    <p:sldId id="271" r:id="rId8"/>
    <p:sldId id="261" r:id="rId9"/>
    <p:sldId id="262" r:id="rId10"/>
    <p:sldId id="263" r:id="rId11"/>
    <p:sldId id="264" r:id="rId12"/>
    <p:sldId id="274" r:id="rId13"/>
    <p:sldId id="273" r:id="rId14"/>
    <p:sldId id="266" r:id="rId15"/>
    <p:sldId id="267" r:id="rId16"/>
    <p:sldId id="268" r:id="rId17"/>
    <p:sldId id="269" r:id="rId18"/>
    <p:sldId id="2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0A84F0-080A-42BC-A4FF-42BEB369627C}" v="5" dt="2023-05-23T19:08:21.4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0" autoAdjust="0"/>
    <p:restoredTop sz="94660"/>
  </p:normalViewPr>
  <p:slideViewPr>
    <p:cSldViewPr snapToGrid="0">
      <p:cViewPr varScale="1">
        <p:scale>
          <a:sx n="74" d="100"/>
          <a:sy n="74" d="100"/>
        </p:scale>
        <p:origin x="18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 Vishwa Gangadhar" userId="c18b779b-d4cf-4fb8-91bf-62af0e78a4a6" providerId="ADAL" clId="{720A84F0-080A-42BC-A4FF-42BEB369627C}"/>
    <pc:docChg chg="undo redo custSel addSld delSld modSld">
      <pc:chgData name="S Vishwa Gangadhar" userId="c18b779b-d4cf-4fb8-91bf-62af0e78a4a6" providerId="ADAL" clId="{720A84F0-080A-42BC-A4FF-42BEB369627C}" dt="2023-05-23T19:08:47.551" v="1804" actId="20577"/>
      <pc:docMkLst>
        <pc:docMk/>
      </pc:docMkLst>
      <pc:sldChg chg="modSp mod">
        <pc:chgData name="S Vishwa Gangadhar" userId="c18b779b-d4cf-4fb8-91bf-62af0e78a4a6" providerId="ADAL" clId="{720A84F0-080A-42BC-A4FF-42BEB369627C}" dt="2023-05-23T14:44:20.127" v="185" actId="20577"/>
        <pc:sldMkLst>
          <pc:docMk/>
          <pc:sldMk cId="3791662771" sldId="256"/>
        </pc:sldMkLst>
        <pc:spChg chg="mod">
          <ac:chgData name="S Vishwa Gangadhar" userId="c18b779b-d4cf-4fb8-91bf-62af0e78a4a6" providerId="ADAL" clId="{720A84F0-080A-42BC-A4FF-42BEB369627C}" dt="2023-05-23T14:43:27.932" v="173" actId="207"/>
          <ac:spMkLst>
            <pc:docMk/>
            <pc:sldMk cId="3791662771" sldId="256"/>
            <ac:spMk id="2" creationId="{90293C81-2F5E-FC4D-2A8F-3F2CC68FE912}"/>
          </ac:spMkLst>
        </pc:spChg>
        <pc:spChg chg="mod">
          <ac:chgData name="S Vishwa Gangadhar" userId="c18b779b-d4cf-4fb8-91bf-62af0e78a4a6" providerId="ADAL" clId="{720A84F0-080A-42BC-A4FF-42BEB369627C}" dt="2023-05-23T14:44:20.127" v="185" actId="20577"/>
          <ac:spMkLst>
            <pc:docMk/>
            <pc:sldMk cId="3791662771" sldId="256"/>
            <ac:spMk id="3" creationId="{23129797-CD2B-8557-2E5A-ACAF92997B1E}"/>
          </ac:spMkLst>
        </pc:spChg>
      </pc:sldChg>
      <pc:sldChg chg="modSp mod">
        <pc:chgData name="S Vishwa Gangadhar" userId="c18b779b-d4cf-4fb8-91bf-62af0e78a4a6" providerId="ADAL" clId="{720A84F0-080A-42BC-A4FF-42BEB369627C}" dt="2023-05-23T14:34:04.889" v="114" actId="255"/>
        <pc:sldMkLst>
          <pc:docMk/>
          <pc:sldMk cId="2007618580" sldId="257"/>
        </pc:sldMkLst>
        <pc:spChg chg="mod">
          <ac:chgData name="S Vishwa Gangadhar" userId="c18b779b-d4cf-4fb8-91bf-62af0e78a4a6" providerId="ADAL" clId="{720A84F0-080A-42BC-A4FF-42BEB369627C}" dt="2023-05-23T14:34:04.889" v="114" actId="255"/>
          <ac:spMkLst>
            <pc:docMk/>
            <pc:sldMk cId="2007618580" sldId="257"/>
            <ac:spMk id="2" creationId="{4985DF26-EFDA-B0E3-8506-9014B6DCAA04}"/>
          </ac:spMkLst>
        </pc:spChg>
        <pc:spChg chg="mod">
          <ac:chgData name="S Vishwa Gangadhar" userId="c18b779b-d4cf-4fb8-91bf-62af0e78a4a6" providerId="ADAL" clId="{720A84F0-080A-42BC-A4FF-42BEB369627C}" dt="2023-05-23T14:33:54.285" v="113" actId="255"/>
          <ac:spMkLst>
            <pc:docMk/>
            <pc:sldMk cId="2007618580" sldId="257"/>
            <ac:spMk id="3" creationId="{7CD764DF-5928-13FD-76E8-A2CB95710938}"/>
          </ac:spMkLst>
        </pc:spChg>
      </pc:sldChg>
      <pc:sldChg chg="modSp mod">
        <pc:chgData name="S Vishwa Gangadhar" userId="c18b779b-d4cf-4fb8-91bf-62af0e78a4a6" providerId="ADAL" clId="{720A84F0-080A-42BC-A4FF-42BEB369627C}" dt="2023-05-23T14:40:07.945" v="162" actId="255"/>
        <pc:sldMkLst>
          <pc:docMk/>
          <pc:sldMk cId="1015618733" sldId="258"/>
        </pc:sldMkLst>
        <pc:spChg chg="mod">
          <ac:chgData name="S Vishwa Gangadhar" userId="c18b779b-d4cf-4fb8-91bf-62af0e78a4a6" providerId="ADAL" clId="{720A84F0-080A-42BC-A4FF-42BEB369627C}" dt="2023-05-23T14:34:14.436" v="115" actId="255"/>
          <ac:spMkLst>
            <pc:docMk/>
            <pc:sldMk cId="1015618733" sldId="258"/>
            <ac:spMk id="2" creationId="{24C0199A-009D-FD74-529C-8F5E4B19A833}"/>
          </ac:spMkLst>
        </pc:spChg>
        <pc:spChg chg="mod">
          <ac:chgData name="S Vishwa Gangadhar" userId="c18b779b-d4cf-4fb8-91bf-62af0e78a4a6" providerId="ADAL" clId="{720A84F0-080A-42BC-A4FF-42BEB369627C}" dt="2023-05-23T14:40:07.945" v="162" actId="255"/>
          <ac:spMkLst>
            <pc:docMk/>
            <pc:sldMk cId="1015618733" sldId="258"/>
            <ac:spMk id="3" creationId="{D7A8C2C5-F7A4-B32C-7586-15222B6D1523}"/>
          </ac:spMkLst>
        </pc:spChg>
      </pc:sldChg>
      <pc:sldChg chg="modSp mod">
        <pc:chgData name="S Vishwa Gangadhar" userId="c18b779b-d4cf-4fb8-91bf-62af0e78a4a6" providerId="ADAL" clId="{720A84F0-080A-42BC-A4FF-42BEB369627C}" dt="2023-05-23T15:24:09.186" v="249" actId="20577"/>
        <pc:sldMkLst>
          <pc:docMk/>
          <pc:sldMk cId="484292952" sldId="259"/>
        </pc:sldMkLst>
        <pc:spChg chg="mod">
          <ac:chgData name="S Vishwa Gangadhar" userId="c18b779b-d4cf-4fb8-91bf-62af0e78a4a6" providerId="ADAL" clId="{720A84F0-080A-42BC-A4FF-42BEB369627C}" dt="2023-05-23T14:34:42.421" v="120" actId="255"/>
          <ac:spMkLst>
            <pc:docMk/>
            <pc:sldMk cId="484292952" sldId="259"/>
            <ac:spMk id="2" creationId="{52533FBC-CEC9-84F2-76A3-1107521EE4EB}"/>
          </ac:spMkLst>
        </pc:spChg>
        <pc:spChg chg="mod">
          <ac:chgData name="S Vishwa Gangadhar" userId="c18b779b-d4cf-4fb8-91bf-62af0e78a4a6" providerId="ADAL" clId="{720A84F0-080A-42BC-A4FF-42BEB369627C}" dt="2023-05-23T15:24:09.186" v="249" actId="20577"/>
          <ac:spMkLst>
            <pc:docMk/>
            <pc:sldMk cId="484292952" sldId="259"/>
            <ac:spMk id="3" creationId="{76252424-70CE-8DF8-61CA-FC3674033CEE}"/>
          </ac:spMkLst>
        </pc:spChg>
      </pc:sldChg>
      <pc:sldChg chg="modSp mod">
        <pc:chgData name="S Vishwa Gangadhar" userId="c18b779b-d4cf-4fb8-91bf-62af0e78a4a6" providerId="ADAL" clId="{720A84F0-080A-42BC-A4FF-42BEB369627C}" dt="2023-05-23T14:41:13.968" v="166" actId="255"/>
        <pc:sldMkLst>
          <pc:docMk/>
          <pc:sldMk cId="906745265" sldId="260"/>
        </pc:sldMkLst>
        <pc:spChg chg="mod">
          <ac:chgData name="S Vishwa Gangadhar" userId="c18b779b-d4cf-4fb8-91bf-62af0e78a4a6" providerId="ADAL" clId="{720A84F0-080A-42BC-A4FF-42BEB369627C}" dt="2023-05-23T14:34:57.679" v="126" actId="255"/>
          <ac:spMkLst>
            <pc:docMk/>
            <pc:sldMk cId="906745265" sldId="260"/>
            <ac:spMk id="2" creationId="{EC091FDC-06A2-2E53-0393-FE3B6F899E85}"/>
          </ac:spMkLst>
        </pc:spChg>
        <pc:spChg chg="mod">
          <ac:chgData name="S Vishwa Gangadhar" userId="c18b779b-d4cf-4fb8-91bf-62af0e78a4a6" providerId="ADAL" clId="{720A84F0-080A-42BC-A4FF-42BEB369627C}" dt="2023-05-23T14:41:13.968" v="166" actId="255"/>
          <ac:spMkLst>
            <pc:docMk/>
            <pc:sldMk cId="906745265" sldId="260"/>
            <ac:spMk id="3" creationId="{7670AB45-23CE-8710-34AB-BF6CB56CFBF5}"/>
          </ac:spMkLst>
        </pc:spChg>
      </pc:sldChg>
      <pc:sldChg chg="modSp mod">
        <pc:chgData name="S Vishwa Gangadhar" userId="c18b779b-d4cf-4fb8-91bf-62af0e78a4a6" providerId="ADAL" clId="{720A84F0-080A-42BC-A4FF-42BEB369627C}" dt="2023-05-23T14:40:57.308" v="165" actId="255"/>
        <pc:sldMkLst>
          <pc:docMk/>
          <pc:sldMk cId="1326196376" sldId="261"/>
        </pc:sldMkLst>
        <pc:spChg chg="mod">
          <ac:chgData name="S Vishwa Gangadhar" userId="c18b779b-d4cf-4fb8-91bf-62af0e78a4a6" providerId="ADAL" clId="{720A84F0-080A-42BC-A4FF-42BEB369627C}" dt="2023-05-23T14:35:17.149" v="129" actId="255"/>
          <ac:spMkLst>
            <pc:docMk/>
            <pc:sldMk cId="1326196376" sldId="261"/>
            <ac:spMk id="2" creationId="{A9B6D910-F7C4-6DAC-96D5-7FEA92635E96}"/>
          </ac:spMkLst>
        </pc:spChg>
        <pc:spChg chg="mod">
          <ac:chgData name="S Vishwa Gangadhar" userId="c18b779b-d4cf-4fb8-91bf-62af0e78a4a6" providerId="ADAL" clId="{720A84F0-080A-42BC-A4FF-42BEB369627C}" dt="2023-05-23T14:40:57.308" v="165" actId="255"/>
          <ac:spMkLst>
            <pc:docMk/>
            <pc:sldMk cId="1326196376" sldId="261"/>
            <ac:spMk id="3" creationId="{DB93A309-87A1-14BE-C87E-45F2505B2EE3}"/>
          </ac:spMkLst>
        </pc:spChg>
      </pc:sldChg>
      <pc:sldChg chg="modSp mod">
        <pc:chgData name="S Vishwa Gangadhar" userId="c18b779b-d4cf-4fb8-91bf-62af0e78a4a6" providerId="ADAL" clId="{720A84F0-080A-42BC-A4FF-42BEB369627C}" dt="2023-05-23T14:41:30.774" v="167" actId="255"/>
        <pc:sldMkLst>
          <pc:docMk/>
          <pc:sldMk cId="2793276101" sldId="262"/>
        </pc:sldMkLst>
        <pc:spChg chg="mod">
          <ac:chgData name="S Vishwa Gangadhar" userId="c18b779b-d4cf-4fb8-91bf-62af0e78a4a6" providerId="ADAL" clId="{720A84F0-080A-42BC-A4FF-42BEB369627C}" dt="2023-05-23T14:36:57.928" v="142" actId="255"/>
          <ac:spMkLst>
            <pc:docMk/>
            <pc:sldMk cId="2793276101" sldId="262"/>
            <ac:spMk id="2" creationId="{39DD349D-D3F3-F5F8-066C-43890400F735}"/>
          </ac:spMkLst>
        </pc:spChg>
        <pc:spChg chg="mod">
          <ac:chgData name="S Vishwa Gangadhar" userId="c18b779b-d4cf-4fb8-91bf-62af0e78a4a6" providerId="ADAL" clId="{720A84F0-080A-42BC-A4FF-42BEB369627C}" dt="2023-05-23T14:41:30.774" v="167" actId="255"/>
          <ac:spMkLst>
            <pc:docMk/>
            <pc:sldMk cId="2793276101" sldId="262"/>
            <ac:spMk id="3" creationId="{C67658D0-086E-CD08-A741-E6B01D4E4F35}"/>
          </ac:spMkLst>
        </pc:spChg>
      </pc:sldChg>
      <pc:sldChg chg="modSp mod">
        <pc:chgData name="S Vishwa Gangadhar" userId="c18b779b-d4cf-4fb8-91bf-62af0e78a4a6" providerId="ADAL" clId="{720A84F0-080A-42BC-A4FF-42BEB369627C}" dt="2023-05-23T14:41:37.506" v="168" actId="255"/>
        <pc:sldMkLst>
          <pc:docMk/>
          <pc:sldMk cId="1706444836" sldId="263"/>
        </pc:sldMkLst>
        <pc:spChg chg="mod">
          <ac:chgData name="S Vishwa Gangadhar" userId="c18b779b-d4cf-4fb8-91bf-62af0e78a4a6" providerId="ADAL" clId="{720A84F0-080A-42BC-A4FF-42BEB369627C}" dt="2023-05-23T14:36:27.749" v="140" actId="14100"/>
          <ac:spMkLst>
            <pc:docMk/>
            <pc:sldMk cId="1706444836" sldId="263"/>
            <ac:spMk id="2" creationId="{DF127FAF-4309-06DF-EBCC-40DF3C8B60BF}"/>
          </ac:spMkLst>
        </pc:spChg>
        <pc:spChg chg="mod">
          <ac:chgData name="S Vishwa Gangadhar" userId="c18b779b-d4cf-4fb8-91bf-62af0e78a4a6" providerId="ADAL" clId="{720A84F0-080A-42BC-A4FF-42BEB369627C}" dt="2023-05-23T14:41:37.506" v="168" actId="255"/>
          <ac:spMkLst>
            <pc:docMk/>
            <pc:sldMk cId="1706444836" sldId="263"/>
            <ac:spMk id="3" creationId="{B4A7C776-1E52-F10D-501F-AC6BE7243842}"/>
          </ac:spMkLst>
        </pc:spChg>
      </pc:sldChg>
      <pc:sldChg chg="modSp mod">
        <pc:chgData name="S Vishwa Gangadhar" userId="c18b779b-d4cf-4fb8-91bf-62af0e78a4a6" providerId="ADAL" clId="{720A84F0-080A-42BC-A4FF-42BEB369627C}" dt="2023-05-23T14:41:47.155" v="169" actId="255"/>
        <pc:sldMkLst>
          <pc:docMk/>
          <pc:sldMk cId="406769270" sldId="264"/>
        </pc:sldMkLst>
        <pc:spChg chg="mod">
          <ac:chgData name="S Vishwa Gangadhar" userId="c18b779b-d4cf-4fb8-91bf-62af0e78a4a6" providerId="ADAL" clId="{720A84F0-080A-42BC-A4FF-42BEB369627C}" dt="2023-05-23T14:37:25.794" v="146" actId="255"/>
          <ac:spMkLst>
            <pc:docMk/>
            <pc:sldMk cId="406769270" sldId="264"/>
            <ac:spMk id="2" creationId="{2F311C84-1F71-CE92-CFA6-74B3FDE12631}"/>
          </ac:spMkLst>
        </pc:spChg>
        <pc:spChg chg="mod">
          <ac:chgData name="S Vishwa Gangadhar" userId="c18b779b-d4cf-4fb8-91bf-62af0e78a4a6" providerId="ADAL" clId="{720A84F0-080A-42BC-A4FF-42BEB369627C}" dt="2023-05-23T14:41:47.155" v="169" actId="255"/>
          <ac:spMkLst>
            <pc:docMk/>
            <pc:sldMk cId="406769270" sldId="264"/>
            <ac:spMk id="3" creationId="{A675713B-015A-E826-8821-F8CF2E165D4C}"/>
          </ac:spMkLst>
        </pc:spChg>
      </pc:sldChg>
      <pc:sldChg chg="modSp mod">
        <pc:chgData name="S Vishwa Gangadhar" userId="c18b779b-d4cf-4fb8-91bf-62af0e78a4a6" providerId="ADAL" clId="{720A84F0-080A-42BC-A4FF-42BEB369627C}" dt="2023-05-23T14:41:55.705" v="170" actId="255"/>
        <pc:sldMkLst>
          <pc:docMk/>
          <pc:sldMk cId="1206403855" sldId="266"/>
        </pc:sldMkLst>
        <pc:spChg chg="mod">
          <ac:chgData name="S Vishwa Gangadhar" userId="c18b779b-d4cf-4fb8-91bf-62af0e78a4a6" providerId="ADAL" clId="{720A84F0-080A-42BC-A4FF-42BEB369627C}" dt="2023-05-23T14:37:56.727" v="149" actId="255"/>
          <ac:spMkLst>
            <pc:docMk/>
            <pc:sldMk cId="1206403855" sldId="266"/>
            <ac:spMk id="2" creationId="{BF584D95-BCD9-C649-5DBA-0EE4DCB625E4}"/>
          </ac:spMkLst>
        </pc:spChg>
        <pc:spChg chg="mod">
          <ac:chgData name="S Vishwa Gangadhar" userId="c18b779b-d4cf-4fb8-91bf-62af0e78a4a6" providerId="ADAL" clId="{720A84F0-080A-42BC-A4FF-42BEB369627C}" dt="2023-05-23T14:41:55.705" v="170" actId="255"/>
          <ac:spMkLst>
            <pc:docMk/>
            <pc:sldMk cId="1206403855" sldId="266"/>
            <ac:spMk id="3" creationId="{0C5D1832-2AD8-2548-716E-4AF0DB270CB4}"/>
          </ac:spMkLst>
        </pc:spChg>
      </pc:sldChg>
      <pc:sldChg chg="modSp mod">
        <pc:chgData name="S Vishwa Gangadhar" userId="c18b779b-d4cf-4fb8-91bf-62af0e78a4a6" providerId="ADAL" clId="{720A84F0-080A-42BC-A4FF-42BEB369627C}" dt="2023-05-23T14:42:03.929" v="171" actId="255"/>
        <pc:sldMkLst>
          <pc:docMk/>
          <pc:sldMk cId="78000484" sldId="267"/>
        </pc:sldMkLst>
        <pc:spChg chg="mod">
          <ac:chgData name="S Vishwa Gangadhar" userId="c18b779b-d4cf-4fb8-91bf-62af0e78a4a6" providerId="ADAL" clId="{720A84F0-080A-42BC-A4FF-42BEB369627C}" dt="2023-05-23T14:38:05.665" v="150" actId="255"/>
          <ac:spMkLst>
            <pc:docMk/>
            <pc:sldMk cId="78000484" sldId="267"/>
            <ac:spMk id="2" creationId="{14CEDC99-EDE7-C867-59ED-BF35DDF2CD17}"/>
          </ac:spMkLst>
        </pc:spChg>
        <pc:spChg chg="mod">
          <ac:chgData name="S Vishwa Gangadhar" userId="c18b779b-d4cf-4fb8-91bf-62af0e78a4a6" providerId="ADAL" clId="{720A84F0-080A-42BC-A4FF-42BEB369627C}" dt="2023-05-23T14:42:03.929" v="171" actId="255"/>
          <ac:spMkLst>
            <pc:docMk/>
            <pc:sldMk cId="78000484" sldId="267"/>
            <ac:spMk id="3" creationId="{D57C8B38-CB7A-01EE-710D-A3AAED9C7D75}"/>
          </ac:spMkLst>
        </pc:spChg>
      </pc:sldChg>
      <pc:sldChg chg="modSp mod">
        <pc:chgData name="S Vishwa Gangadhar" userId="c18b779b-d4cf-4fb8-91bf-62af0e78a4a6" providerId="ADAL" clId="{720A84F0-080A-42BC-A4FF-42BEB369627C}" dt="2023-05-23T14:38:49.582" v="154" actId="255"/>
        <pc:sldMkLst>
          <pc:docMk/>
          <pc:sldMk cId="1260061860" sldId="268"/>
        </pc:sldMkLst>
        <pc:spChg chg="mod">
          <ac:chgData name="S Vishwa Gangadhar" userId="c18b779b-d4cf-4fb8-91bf-62af0e78a4a6" providerId="ADAL" clId="{720A84F0-080A-42BC-A4FF-42BEB369627C}" dt="2023-05-23T14:38:37.107" v="153" actId="14100"/>
          <ac:spMkLst>
            <pc:docMk/>
            <pc:sldMk cId="1260061860" sldId="268"/>
            <ac:spMk id="2" creationId="{4C095E34-DBF3-B5E0-F987-29870280C29E}"/>
          </ac:spMkLst>
        </pc:spChg>
        <pc:spChg chg="mod">
          <ac:chgData name="S Vishwa Gangadhar" userId="c18b779b-d4cf-4fb8-91bf-62af0e78a4a6" providerId="ADAL" clId="{720A84F0-080A-42BC-A4FF-42BEB369627C}" dt="2023-05-23T14:38:49.582" v="154" actId="255"/>
          <ac:spMkLst>
            <pc:docMk/>
            <pc:sldMk cId="1260061860" sldId="268"/>
            <ac:spMk id="3" creationId="{1C761DE9-3601-C8EE-C37A-1AF32CC63E31}"/>
          </ac:spMkLst>
        </pc:spChg>
      </pc:sldChg>
      <pc:sldChg chg="modSp mod">
        <pc:chgData name="S Vishwa Gangadhar" userId="c18b779b-d4cf-4fb8-91bf-62af0e78a4a6" providerId="ADAL" clId="{720A84F0-080A-42BC-A4FF-42BEB369627C}" dt="2023-05-23T14:39:29.407" v="156" actId="255"/>
        <pc:sldMkLst>
          <pc:docMk/>
          <pc:sldMk cId="845945045" sldId="269"/>
        </pc:sldMkLst>
        <pc:spChg chg="mod">
          <ac:chgData name="S Vishwa Gangadhar" userId="c18b779b-d4cf-4fb8-91bf-62af0e78a4a6" providerId="ADAL" clId="{720A84F0-080A-42BC-A4FF-42BEB369627C}" dt="2023-05-23T14:39:18.841" v="155" actId="255"/>
          <ac:spMkLst>
            <pc:docMk/>
            <pc:sldMk cId="845945045" sldId="269"/>
            <ac:spMk id="2" creationId="{3BF60B1D-D0B8-8FE1-E3B4-A7CD8D96D32F}"/>
          </ac:spMkLst>
        </pc:spChg>
        <pc:spChg chg="mod">
          <ac:chgData name="S Vishwa Gangadhar" userId="c18b779b-d4cf-4fb8-91bf-62af0e78a4a6" providerId="ADAL" clId="{720A84F0-080A-42BC-A4FF-42BEB369627C}" dt="2023-05-23T14:39:29.407" v="156" actId="255"/>
          <ac:spMkLst>
            <pc:docMk/>
            <pc:sldMk cId="845945045" sldId="269"/>
            <ac:spMk id="3" creationId="{C3494701-ED28-18FE-2305-A9F75AB9FFA1}"/>
          </ac:spMkLst>
        </pc:spChg>
      </pc:sldChg>
      <pc:sldChg chg="modSp mod">
        <pc:chgData name="S Vishwa Gangadhar" userId="c18b779b-d4cf-4fb8-91bf-62af0e78a4a6" providerId="ADAL" clId="{720A84F0-080A-42BC-A4FF-42BEB369627C}" dt="2023-05-23T14:39:49.673" v="161" actId="20577"/>
        <pc:sldMkLst>
          <pc:docMk/>
          <pc:sldMk cId="1513571272" sldId="270"/>
        </pc:sldMkLst>
        <pc:spChg chg="mod">
          <ac:chgData name="S Vishwa Gangadhar" userId="c18b779b-d4cf-4fb8-91bf-62af0e78a4a6" providerId="ADAL" clId="{720A84F0-080A-42BC-A4FF-42BEB369627C}" dt="2023-05-23T14:39:36.372" v="157" actId="255"/>
          <ac:spMkLst>
            <pc:docMk/>
            <pc:sldMk cId="1513571272" sldId="270"/>
            <ac:spMk id="2" creationId="{3E7E31BB-E44F-66FF-327B-BAFC5B64B601}"/>
          </ac:spMkLst>
        </pc:spChg>
        <pc:spChg chg="mod">
          <ac:chgData name="S Vishwa Gangadhar" userId="c18b779b-d4cf-4fb8-91bf-62af0e78a4a6" providerId="ADAL" clId="{720A84F0-080A-42BC-A4FF-42BEB369627C}" dt="2023-05-23T14:39:49.673" v="161" actId="20577"/>
          <ac:spMkLst>
            <pc:docMk/>
            <pc:sldMk cId="1513571272" sldId="270"/>
            <ac:spMk id="3" creationId="{33EE8356-79FF-5D28-3112-84854CD87E0D}"/>
          </ac:spMkLst>
        </pc:spChg>
      </pc:sldChg>
      <pc:sldChg chg="modSp new mod">
        <pc:chgData name="S Vishwa Gangadhar" userId="c18b779b-d4cf-4fb8-91bf-62af0e78a4a6" providerId="ADAL" clId="{720A84F0-080A-42BC-A4FF-42BEB369627C}" dt="2023-05-23T18:35:38.664" v="1276" actId="255"/>
        <pc:sldMkLst>
          <pc:docMk/>
          <pc:sldMk cId="3932117324" sldId="271"/>
        </pc:sldMkLst>
        <pc:spChg chg="mod">
          <ac:chgData name="S Vishwa Gangadhar" userId="c18b779b-d4cf-4fb8-91bf-62af0e78a4a6" providerId="ADAL" clId="{720A84F0-080A-42BC-A4FF-42BEB369627C}" dt="2023-05-23T18:29:21.550" v="325" actId="27636"/>
          <ac:spMkLst>
            <pc:docMk/>
            <pc:sldMk cId="3932117324" sldId="271"/>
            <ac:spMk id="2" creationId="{10851954-E9F1-6451-FF36-E6518A9F85EC}"/>
          </ac:spMkLst>
        </pc:spChg>
        <pc:spChg chg="mod">
          <ac:chgData name="S Vishwa Gangadhar" userId="c18b779b-d4cf-4fb8-91bf-62af0e78a4a6" providerId="ADAL" clId="{720A84F0-080A-42BC-A4FF-42BEB369627C}" dt="2023-05-23T18:35:38.664" v="1276" actId="255"/>
          <ac:spMkLst>
            <pc:docMk/>
            <pc:sldMk cId="3932117324" sldId="271"/>
            <ac:spMk id="3" creationId="{837CF84C-49F3-6AAD-A6CC-267617D6314F}"/>
          </ac:spMkLst>
        </pc:spChg>
      </pc:sldChg>
      <pc:sldChg chg="modSp new mod">
        <pc:chgData name="S Vishwa Gangadhar" userId="c18b779b-d4cf-4fb8-91bf-62af0e78a4a6" providerId="ADAL" clId="{720A84F0-080A-42BC-A4FF-42BEB369627C}" dt="2023-05-23T18:38:37.469" v="1685" actId="5793"/>
        <pc:sldMkLst>
          <pc:docMk/>
          <pc:sldMk cId="273991065" sldId="272"/>
        </pc:sldMkLst>
        <pc:spChg chg="mod">
          <ac:chgData name="S Vishwa Gangadhar" userId="c18b779b-d4cf-4fb8-91bf-62af0e78a4a6" providerId="ADAL" clId="{720A84F0-080A-42BC-A4FF-42BEB369627C}" dt="2023-05-23T18:36:15.704" v="1309" actId="255"/>
          <ac:spMkLst>
            <pc:docMk/>
            <pc:sldMk cId="273991065" sldId="272"/>
            <ac:spMk id="2" creationId="{24A7E6B9-262C-E47C-28E9-53C45FDA9B9F}"/>
          </ac:spMkLst>
        </pc:spChg>
        <pc:spChg chg="mod">
          <ac:chgData name="S Vishwa Gangadhar" userId="c18b779b-d4cf-4fb8-91bf-62af0e78a4a6" providerId="ADAL" clId="{720A84F0-080A-42BC-A4FF-42BEB369627C}" dt="2023-05-23T18:38:37.469" v="1685" actId="5793"/>
          <ac:spMkLst>
            <pc:docMk/>
            <pc:sldMk cId="273991065" sldId="272"/>
            <ac:spMk id="3" creationId="{70B057DA-FCBB-00FD-4E23-F7A5AA804B3C}"/>
          </ac:spMkLst>
        </pc:spChg>
      </pc:sldChg>
      <pc:sldChg chg="addSp modSp new mod">
        <pc:chgData name="S Vishwa Gangadhar" userId="c18b779b-d4cf-4fb8-91bf-62af0e78a4a6" providerId="ADAL" clId="{720A84F0-080A-42BC-A4FF-42BEB369627C}" dt="2023-05-23T19:08:40.455" v="1795" actId="20577"/>
        <pc:sldMkLst>
          <pc:docMk/>
          <pc:sldMk cId="3531349726" sldId="273"/>
        </pc:sldMkLst>
        <pc:spChg chg="mod">
          <ac:chgData name="S Vishwa Gangadhar" userId="c18b779b-d4cf-4fb8-91bf-62af0e78a4a6" providerId="ADAL" clId="{720A84F0-080A-42BC-A4FF-42BEB369627C}" dt="2023-05-23T19:08:40.455" v="1795" actId="20577"/>
          <ac:spMkLst>
            <pc:docMk/>
            <pc:sldMk cId="3531349726" sldId="273"/>
            <ac:spMk id="2" creationId="{4ACDF134-CCC0-5542-1DC1-C40B899D7D59}"/>
          </ac:spMkLst>
        </pc:spChg>
        <pc:picChg chg="add mod">
          <ac:chgData name="S Vishwa Gangadhar" userId="c18b779b-d4cf-4fb8-91bf-62af0e78a4a6" providerId="ADAL" clId="{720A84F0-080A-42BC-A4FF-42BEB369627C}" dt="2023-05-23T19:06:51.854" v="1690" actId="1076"/>
          <ac:picMkLst>
            <pc:docMk/>
            <pc:sldMk cId="3531349726" sldId="273"/>
            <ac:picMk id="3" creationId="{2E701472-44DD-8864-5D17-1C3A53EA5C05}"/>
          </ac:picMkLst>
        </pc:picChg>
      </pc:sldChg>
      <pc:sldChg chg="new del">
        <pc:chgData name="S Vishwa Gangadhar" userId="c18b779b-d4cf-4fb8-91bf-62af0e78a4a6" providerId="ADAL" clId="{720A84F0-080A-42BC-A4FF-42BEB369627C}" dt="2023-05-23T19:07:26.341" v="1726" actId="680"/>
        <pc:sldMkLst>
          <pc:docMk/>
          <pc:sldMk cId="2372340772" sldId="274"/>
        </pc:sldMkLst>
      </pc:sldChg>
      <pc:sldChg chg="addSp modSp new mod">
        <pc:chgData name="S Vishwa Gangadhar" userId="c18b779b-d4cf-4fb8-91bf-62af0e78a4a6" providerId="ADAL" clId="{720A84F0-080A-42BC-A4FF-42BEB369627C}" dt="2023-05-23T19:08:47.551" v="1804" actId="20577"/>
        <pc:sldMkLst>
          <pc:docMk/>
          <pc:sldMk cId="2794082855" sldId="274"/>
        </pc:sldMkLst>
        <pc:spChg chg="mod">
          <ac:chgData name="S Vishwa Gangadhar" userId="c18b779b-d4cf-4fb8-91bf-62af0e78a4a6" providerId="ADAL" clId="{720A84F0-080A-42BC-A4FF-42BEB369627C}" dt="2023-05-23T19:08:47.551" v="1804" actId="20577"/>
          <ac:spMkLst>
            <pc:docMk/>
            <pc:sldMk cId="2794082855" sldId="274"/>
            <ac:spMk id="2" creationId="{E1893717-08D5-2212-FFA1-0593A3BD16CF}"/>
          </ac:spMkLst>
        </pc:spChg>
        <pc:picChg chg="add mod">
          <ac:chgData name="S Vishwa Gangadhar" userId="c18b779b-d4cf-4fb8-91bf-62af0e78a4a6" providerId="ADAL" clId="{720A84F0-080A-42BC-A4FF-42BEB369627C}" dt="2023-05-23T19:08:28.996" v="1783" actId="1076"/>
          <ac:picMkLst>
            <pc:docMk/>
            <pc:sldMk cId="2794082855" sldId="274"/>
            <ac:picMk id="3" creationId="{83A24B70-F6DA-9B07-465C-3EC87592BF7C}"/>
          </ac:picMkLst>
        </pc:picChg>
      </pc:sldChg>
    </pc:docChg>
  </pc:docChgLst>
</pc:chgInfo>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39231622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925901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2791308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26252074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819525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34130691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30888932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8292293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304879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E9B17D-5243-4017-8832-2F21CBF0FA63}" type="datetimeFigureOut">
              <a:rPr lang="en-IN" smtClean="0"/>
              <a:t>24-05-2023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2186577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E9B17D-5243-4017-8832-2F21CBF0FA63}" type="datetimeFigureOut">
              <a:rPr lang="en-IN" smtClean="0"/>
              <a:t>24-05-2023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3629577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E9B17D-5243-4017-8832-2F21CBF0FA63}" type="datetimeFigureOut">
              <a:rPr lang="en-IN" smtClean="0"/>
              <a:t>24-05-2023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1797084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E9B17D-5243-4017-8832-2F21CBF0FA63}" type="datetimeFigureOut">
              <a:rPr lang="en-IN" smtClean="0"/>
              <a:t>24-05-2023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980215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E9B17D-5243-4017-8832-2F21CBF0FA63}" type="datetimeFigureOut">
              <a:rPr lang="en-IN" smtClean="0"/>
              <a:t>24-05-2023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3186569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DE9B17D-5243-4017-8832-2F21CBF0FA63}" type="datetimeFigureOut">
              <a:rPr lang="en-IN" smtClean="0"/>
              <a:t>24-05-2023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2363040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DE9B17D-5243-4017-8832-2F21CBF0FA63}" type="datetimeFigureOut">
              <a:rPr lang="en-IN" smtClean="0"/>
              <a:t>24-05-2023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10A5F7-497E-4FEE-A480-B7D0553551F7}" type="slidenum">
              <a:rPr lang="en-IN" smtClean="0"/>
              <a:t>‹#›</a:t>
            </a:fld>
            <a:endParaRPr lang="en-IN"/>
          </a:p>
        </p:txBody>
      </p:sp>
    </p:spTree>
    <p:extLst>
      <p:ext uri="{BB962C8B-B14F-4D97-AF65-F5344CB8AC3E}">
        <p14:creationId xmlns:p14="http://schemas.microsoft.com/office/powerpoint/2010/main" val="438882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DE9B17D-5243-4017-8832-2F21CBF0FA63}" type="datetimeFigureOut">
              <a:rPr lang="en-IN" smtClean="0"/>
              <a:t>24-05-2023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410A5F7-497E-4FEE-A480-B7D0553551F7}" type="slidenum">
              <a:rPr lang="en-IN" smtClean="0"/>
              <a:t>‹#›</a:t>
            </a:fld>
            <a:endParaRPr lang="en-IN"/>
          </a:p>
        </p:txBody>
      </p:sp>
    </p:spTree>
    <p:extLst>
      <p:ext uri="{BB962C8B-B14F-4D97-AF65-F5344CB8AC3E}">
        <p14:creationId xmlns:p14="http://schemas.microsoft.com/office/powerpoint/2010/main" val="178283356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93C81-2F5E-FC4D-2A8F-3F2CC68FE912}"/>
              </a:ext>
            </a:extLst>
          </p:cNvPr>
          <p:cNvSpPr>
            <a:spLocks noGrp="1"/>
          </p:cNvSpPr>
          <p:nvPr>
            <p:ph type="ctrTitle"/>
          </p:nvPr>
        </p:nvSpPr>
        <p:spPr/>
        <p:txBody>
          <a:bodyPr>
            <a:normAutofit fontScale="90000"/>
          </a:bodyPr>
          <a:lstStyle/>
          <a:p>
            <a:r>
              <a:rPr lang="en-IN" sz="7200" dirty="0">
                <a:solidFill>
                  <a:srgbClr val="00B050"/>
                </a:solidFill>
              </a:rPr>
              <a:t>Static and Dynamic Libraries</a:t>
            </a:r>
          </a:p>
        </p:txBody>
      </p:sp>
      <p:sp>
        <p:nvSpPr>
          <p:cNvPr id="3" name="Subtitle 2">
            <a:extLst>
              <a:ext uri="{FF2B5EF4-FFF2-40B4-BE49-F238E27FC236}">
                <a16:creationId xmlns:a16="http://schemas.microsoft.com/office/drawing/2014/main" id="{23129797-CD2B-8557-2E5A-ACAF92997B1E}"/>
              </a:ext>
            </a:extLst>
          </p:cNvPr>
          <p:cNvSpPr>
            <a:spLocks noGrp="1"/>
          </p:cNvSpPr>
          <p:nvPr>
            <p:ph type="subTitle" idx="1"/>
          </p:nvPr>
        </p:nvSpPr>
        <p:spPr/>
        <p:txBody>
          <a:bodyPr>
            <a:normAutofit/>
          </a:bodyPr>
          <a:lstStyle/>
          <a:p>
            <a:pPr algn="l"/>
            <a:r>
              <a:rPr lang="en-IN" sz="4400" dirty="0">
                <a:solidFill>
                  <a:srgbClr val="0070C0"/>
                </a:solidFill>
              </a:rPr>
              <a:t>By Vishwa Gangadhar</a:t>
            </a:r>
          </a:p>
          <a:p>
            <a:pPr algn="ctr"/>
            <a:endParaRPr lang="en-IN" sz="4400" dirty="0"/>
          </a:p>
          <a:p>
            <a:pPr algn="ctr"/>
            <a:endParaRPr lang="en-IN" sz="4400" dirty="0"/>
          </a:p>
          <a:p>
            <a:endParaRPr lang="en-IN" sz="4400" dirty="0"/>
          </a:p>
        </p:txBody>
      </p:sp>
    </p:spTree>
    <p:extLst>
      <p:ext uri="{BB962C8B-B14F-4D97-AF65-F5344CB8AC3E}">
        <p14:creationId xmlns:p14="http://schemas.microsoft.com/office/powerpoint/2010/main" val="37916627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27FAF-4309-06DF-EBCC-40DF3C8B60BF}"/>
              </a:ext>
            </a:extLst>
          </p:cNvPr>
          <p:cNvSpPr>
            <a:spLocks noGrp="1"/>
          </p:cNvSpPr>
          <p:nvPr>
            <p:ph type="title"/>
          </p:nvPr>
        </p:nvSpPr>
        <p:spPr>
          <a:xfrm>
            <a:off x="677334" y="609600"/>
            <a:ext cx="8803096" cy="1320800"/>
          </a:xfrm>
        </p:spPr>
        <p:txBody>
          <a:bodyPr>
            <a:noAutofit/>
          </a:bodyPr>
          <a:lstStyle/>
          <a:p>
            <a:r>
              <a:rPr lang="en-IN" sz="4800" dirty="0"/>
              <a:t>Advantages of Dynamic Linking</a:t>
            </a:r>
          </a:p>
        </p:txBody>
      </p:sp>
      <p:sp>
        <p:nvSpPr>
          <p:cNvPr id="3" name="Content Placeholder 2">
            <a:extLst>
              <a:ext uri="{FF2B5EF4-FFF2-40B4-BE49-F238E27FC236}">
                <a16:creationId xmlns:a16="http://schemas.microsoft.com/office/drawing/2014/main" id="{B4A7C776-1E52-F10D-501F-AC6BE7243842}"/>
              </a:ext>
            </a:extLst>
          </p:cNvPr>
          <p:cNvSpPr>
            <a:spLocks noGrp="1"/>
          </p:cNvSpPr>
          <p:nvPr>
            <p:ph idx="1"/>
          </p:nvPr>
        </p:nvSpPr>
        <p:spPr/>
        <p:txBody>
          <a:bodyPr>
            <a:normAutofit/>
          </a:bodyPr>
          <a:lstStyle/>
          <a:p>
            <a:r>
              <a:rPr lang="en-US" sz="2400" dirty="0"/>
              <a:t>Reduced size: Shared libraries are loaded at runtime, leading to smaller executable sizes.</a:t>
            </a:r>
          </a:p>
          <a:p>
            <a:r>
              <a:rPr lang="en-US" sz="2400" dirty="0"/>
              <a:t>Code sharing: Multiple programs can share the same copy of the library code, saving memory resources.</a:t>
            </a:r>
          </a:p>
          <a:p>
            <a:r>
              <a:rPr lang="en-US" sz="2400" dirty="0"/>
              <a:t>Easy updates: Updating a shared library allows all programs using it to benefit without recompilation.</a:t>
            </a:r>
            <a:endParaRPr lang="en-IN" sz="2400" dirty="0"/>
          </a:p>
        </p:txBody>
      </p:sp>
    </p:spTree>
    <p:extLst>
      <p:ext uri="{BB962C8B-B14F-4D97-AF65-F5344CB8AC3E}">
        <p14:creationId xmlns:p14="http://schemas.microsoft.com/office/powerpoint/2010/main" val="17064448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11C84-1F71-CE92-CFA6-74B3FDE12631}"/>
              </a:ext>
            </a:extLst>
          </p:cNvPr>
          <p:cNvSpPr>
            <a:spLocks noGrp="1"/>
          </p:cNvSpPr>
          <p:nvPr>
            <p:ph type="title"/>
          </p:nvPr>
        </p:nvSpPr>
        <p:spPr>
          <a:xfrm>
            <a:off x="677333" y="609600"/>
            <a:ext cx="9700244" cy="1320800"/>
          </a:xfrm>
        </p:spPr>
        <p:txBody>
          <a:bodyPr>
            <a:noAutofit/>
          </a:bodyPr>
          <a:lstStyle/>
          <a:p>
            <a:r>
              <a:rPr lang="en-IN" sz="4700" dirty="0"/>
              <a:t>Disadvantages of Dynamic Linking</a:t>
            </a:r>
          </a:p>
        </p:txBody>
      </p:sp>
      <p:sp>
        <p:nvSpPr>
          <p:cNvPr id="3" name="Content Placeholder 2">
            <a:extLst>
              <a:ext uri="{FF2B5EF4-FFF2-40B4-BE49-F238E27FC236}">
                <a16:creationId xmlns:a16="http://schemas.microsoft.com/office/drawing/2014/main" id="{A675713B-015A-E826-8821-F8CF2E165D4C}"/>
              </a:ext>
            </a:extLst>
          </p:cNvPr>
          <p:cNvSpPr>
            <a:spLocks noGrp="1"/>
          </p:cNvSpPr>
          <p:nvPr>
            <p:ph idx="1"/>
          </p:nvPr>
        </p:nvSpPr>
        <p:spPr/>
        <p:txBody>
          <a:bodyPr>
            <a:normAutofit/>
          </a:bodyPr>
          <a:lstStyle/>
          <a:p>
            <a:r>
              <a:rPr lang="en-US" sz="2400" dirty="0"/>
              <a:t>Dependency management: Dynamic linked executables require the correct shared libraries to be present on the system.</a:t>
            </a:r>
          </a:p>
          <a:p>
            <a:r>
              <a:rPr lang="en-US" sz="2400" dirty="0"/>
              <a:t>Runtime overhead: Loading shared libraries incurs a slight overhead during program startup.</a:t>
            </a:r>
          </a:p>
          <a:p>
            <a:r>
              <a:rPr lang="en-US" sz="2400" dirty="0"/>
              <a:t>Version compatibility: Different versions of shared libraries can lead to compatibility issues.</a:t>
            </a:r>
            <a:endParaRPr lang="en-IN" sz="2400" dirty="0"/>
          </a:p>
        </p:txBody>
      </p:sp>
    </p:spTree>
    <p:extLst>
      <p:ext uri="{BB962C8B-B14F-4D97-AF65-F5344CB8AC3E}">
        <p14:creationId xmlns:p14="http://schemas.microsoft.com/office/powerpoint/2010/main" val="4067692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3717-08D5-2212-FFA1-0593A3BD16CF}"/>
              </a:ext>
            </a:extLst>
          </p:cNvPr>
          <p:cNvSpPr>
            <a:spLocks noGrp="1"/>
          </p:cNvSpPr>
          <p:nvPr>
            <p:ph type="title"/>
          </p:nvPr>
        </p:nvSpPr>
        <p:spPr>
          <a:xfrm>
            <a:off x="677334" y="609600"/>
            <a:ext cx="8596668" cy="960408"/>
          </a:xfrm>
        </p:spPr>
        <p:txBody>
          <a:bodyPr>
            <a:normAutofit fontScale="90000"/>
          </a:bodyPr>
          <a:lstStyle/>
          <a:p>
            <a:r>
              <a:rPr lang="en-IN"/>
              <a:t>Dynamic linking </a:t>
            </a:r>
            <a:r>
              <a:rPr lang="en-IN" dirty="0"/>
              <a:t>of C program </a:t>
            </a:r>
            <a:r>
              <a:rPr lang="en-IN" dirty="0" err="1"/>
              <a:t>x^n.c</a:t>
            </a:r>
            <a:br>
              <a:rPr lang="en-IN" dirty="0"/>
            </a:br>
            <a:endParaRPr lang="en-IN" dirty="0"/>
          </a:p>
        </p:txBody>
      </p:sp>
      <p:pic>
        <p:nvPicPr>
          <p:cNvPr id="3" name="Picture 2">
            <a:extLst>
              <a:ext uri="{FF2B5EF4-FFF2-40B4-BE49-F238E27FC236}">
                <a16:creationId xmlns:a16="http://schemas.microsoft.com/office/drawing/2014/main" id="{83A24B70-F6DA-9B07-465C-3EC87592BF7C}"/>
              </a:ext>
            </a:extLst>
          </p:cNvPr>
          <p:cNvPicPr>
            <a:picLocks noChangeAspect="1"/>
          </p:cNvPicPr>
          <p:nvPr/>
        </p:nvPicPr>
        <p:blipFill>
          <a:blip r:embed="rId2"/>
          <a:stretch>
            <a:fillRect/>
          </a:stretch>
        </p:blipFill>
        <p:spPr>
          <a:xfrm>
            <a:off x="819510" y="2326352"/>
            <a:ext cx="10748513" cy="3025706"/>
          </a:xfrm>
          <a:prstGeom prst="rect">
            <a:avLst/>
          </a:prstGeom>
        </p:spPr>
      </p:pic>
    </p:spTree>
    <p:extLst>
      <p:ext uri="{BB962C8B-B14F-4D97-AF65-F5344CB8AC3E}">
        <p14:creationId xmlns:p14="http://schemas.microsoft.com/office/powerpoint/2010/main" val="27940828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DF134-CCC0-5542-1DC1-C40B899D7D59}"/>
              </a:ext>
            </a:extLst>
          </p:cNvPr>
          <p:cNvSpPr>
            <a:spLocks noGrp="1"/>
          </p:cNvSpPr>
          <p:nvPr>
            <p:ph type="title"/>
          </p:nvPr>
        </p:nvSpPr>
        <p:spPr/>
        <p:txBody>
          <a:bodyPr/>
          <a:lstStyle/>
          <a:p>
            <a:r>
              <a:rPr lang="en-IN" dirty="0"/>
              <a:t>Static Linking of C program </a:t>
            </a:r>
            <a:r>
              <a:rPr lang="en-IN" dirty="0" err="1"/>
              <a:t>x^n.c</a:t>
            </a:r>
            <a:endParaRPr lang="en-IN" dirty="0"/>
          </a:p>
        </p:txBody>
      </p:sp>
      <p:pic>
        <p:nvPicPr>
          <p:cNvPr id="3" name="Picture 2">
            <a:extLst>
              <a:ext uri="{FF2B5EF4-FFF2-40B4-BE49-F238E27FC236}">
                <a16:creationId xmlns:a16="http://schemas.microsoft.com/office/drawing/2014/main" id="{2E701472-44DD-8864-5D17-1C3A53EA5C05}"/>
              </a:ext>
            </a:extLst>
          </p:cNvPr>
          <p:cNvPicPr>
            <a:picLocks noChangeAspect="1"/>
          </p:cNvPicPr>
          <p:nvPr/>
        </p:nvPicPr>
        <p:blipFill>
          <a:blip r:embed="rId2"/>
          <a:stretch>
            <a:fillRect/>
          </a:stretch>
        </p:blipFill>
        <p:spPr>
          <a:xfrm>
            <a:off x="750498" y="2536165"/>
            <a:ext cx="9405540" cy="3567051"/>
          </a:xfrm>
          <a:prstGeom prst="rect">
            <a:avLst/>
          </a:prstGeom>
        </p:spPr>
      </p:pic>
    </p:spTree>
    <p:extLst>
      <p:ext uri="{BB962C8B-B14F-4D97-AF65-F5344CB8AC3E}">
        <p14:creationId xmlns:p14="http://schemas.microsoft.com/office/powerpoint/2010/main" val="35313497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84D95-BCD9-C649-5DBA-0EE4DCB625E4}"/>
              </a:ext>
            </a:extLst>
          </p:cNvPr>
          <p:cNvSpPr>
            <a:spLocks noGrp="1"/>
          </p:cNvSpPr>
          <p:nvPr>
            <p:ph type="title"/>
          </p:nvPr>
        </p:nvSpPr>
        <p:spPr/>
        <p:txBody>
          <a:bodyPr>
            <a:normAutofit/>
          </a:bodyPr>
          <a:lstStyle/>
          <a:p>
            <a:r>
              <a:rPr lang="en-US" sz="6000" dirty="0" err="1"/>
              <a:t>ld</a:t>
            </a:r>
            <a:r>
              <a:rPr lang="en-US" sz="6000" dirty="0"/>
              <a:t> Command</a:t>
            </a:r>
            <a:endParaRPr lang="en-IN" sz="6000" dirty="0"/>
          </a:p>
        </p:txBody>
      </p:sp>
      <p:sp>
        <p:nvSpPr>
          <p:cNvPr id="3" name="Content Placeholder 2">
            <a:extLst>
              <a:ext uri="{FF2B5EF4-FFF2-40B4-BE49-F238E27FC236}">
                <a16:creationId xmlns:a16="http://schemas.microsoft.com/office/drawing/2014/main" id="{0C5D1832-2AD8-2548-716E-4AF0DB270CB4}"/>
              </a:ext>
            </a:extLst>
          </p:cNvPr>
          <p:cNvSpPr>
            <a:spLocks noGrp="1"/>
          </p:cNvSpPr>
          <p:nvPr>
            <p:ph idx="1"/>
          </p:nvPr>
        </p:nvSpPr>
        <p:spPr/>
        <p:txBody>
          <a:bodyPr>
            <a:normAutofit/>
          </a:bodyPr>
          <a:lstStyle/>
          <a:p>
            <a:r>
              <a:rPr lang="en-US" sz="2400" dirty="0"/>
              <a:t>The "</a:t>
            </a:r>
            <a:r>
              <a:rPr lang="en-US" sz="2400" dirty="0" err="1"/>
              <a:t>ld</a:t>
            </a:r>
            <a:r>
              <a:rPr lang="en-US" sz="2400" dirty="0"/>
              <a:t>" command performs the linking process.</a:t>
            </a:r>
          </a:p>
          <a:p>
            <a:r>
              <a:rPr lang="en-US" sz="2400" dirty="0"/>
              <a:t>It takes object files and libraries as input and creates an executable or shared library.</a:t>
            </a:r>
          </a:p>
          <a:p>
            <a:r>
              <a:rPr lang="en-US" sz="2400" dirty="0"/>
              <a:t>The "</a:t>
            </a:r>
            <a:r>
              <a:rPr lang="en-US" sz="2400" dirty="0" err="1"/>
              <a:t>ld</a:t>
            </a:r>
            <a:r>
              <a:rPr lang="en-US" sz="2400" dirty="0"/>
              <a:t>" command resolves symbols, handles dependencies, and produces the final binary.</a:t>
            </a:r>
            <a:endParaRPr lang="en-IN" sz="2400" dirty="0"/>
          </a:p>
        </p:txBody>
      </p:sp>
    </p:spTree>
    <p:extLst>
      <p:ext uri="{BB962C8B-B14F-4D97-AF65-F5344CB8AC3E}">
        <p14:creationId xmlns:p14="http://schemas.microsoft.com/office/powerpoint/2010/main" val="12064038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EDC99-EDE7-C867-59ED-BF35DDF2CD17}"/>
              </a:ext>
            </a:extLst>
          </p:cNvPr>
          <p:cNvSpPr>
            <a:spLocks noGrp="1"/>
          </p:cNvSpPr>
          <p:nvPr>
            <p:ph type="title"/>
          </p:nvPr>
        </p:nvSpPr>
        <p:spPr/>
        <p:txBody>
          <a:bodyPr>
            <a:normAutofit/>
          </a:bodyPr>
          <a:lstStyle/>
          <a:p>
            <a:r>
              <a:rPr lang="en-IN" sz="5400" dirty="0"/>
              <a:t>Command Syntax</a:t>
            </a:r>
          </a:p>
        </p:txBody>
      </p:sp>
      <p:sp>
        <p:nvSpPr>
          <p:cNvPr id="3" name="Content Placeholder 2">
            <a:extLst>
              <a:ext uri="{FF2B5EF4-FFF2-40B4-BE49-F238E27FC236}">
                <a16:creationId xmlns:a16="http://schemas.microsoft.com/office/drawing/2014/main" id="{D57C8B38-CB7A-01EE-710D-A3AAED9C7D75}"/>
              </a:ext>
            </a:extLst>
          </p:cNvPr>
          <p:cNvSpPr>
            <a:spLocks noGrp="1"/>
          </p:cNvSpPr>
          <p:nvPr>
            <p:ph idx="1"/>
          </p:nvPr>
        </p:nvSpPr>
        <p:spPr/>
        <p:txBody>
          <a:bodyPr>
            <a:normAutofit/>
          </a:bodyPr>
          <a:lstStyle/>
          <a:p>
            <a:r>
              <a:rPr lang="en-US" sz="2400" dirty="0"/>
              <a:t>The basic syntax of the "</a:t>
            </a:r>
            <a:r>
              <a:rPr lang="en-US" sz="2400" dirty="0" err="1"/>
              <a:t>ld</a:t>
            </a:r>
            <a:r>
              <a:rPr lang="en-US" sz="2400" dirty="0"/>
              <a:t>" command is as follows:</a:t>
            </a:r>
          </a:p>
          <a:p>
            <a:r>
              <a:rPr lang="en-US" sz="2400" dirty="0" err="1"/>
              <a:t>ld</a:t>
            </a:r>
            <a:r>
              <a:rPr lang="en-US" sz="2400" dirty="0"/>
              <a:t> [options] </a:t>
            </a:r>
            <a:r>
              <a:rPr lang="en-US" sz="2400" dirty="0" err="1"/>
              <a:t>input_files</a:t>
            </a:r>
            <a:r>
              <a:rPr lang="en-US" sz="2400" dirty="0"/>
              <a:t> -o </a:t>
            </a:r>
            <a:r>
              <a:rPr lang="en-US" sz="2400" dirty="0" err="1"/>
              <a:t>output_file</a:t>
            </a:r>
            <a:endParaRPr lang="en-IN" sz="2400" dirty="0"/>
          </a:p>
        </p:txBody>
      </p:sp>
    </p:spTree>
    <p:extLst>
      <p:ext uri="{BB962C8B-B14F-4D97-AF65-F5344CB8AC3E}">
        <p14:creationId xmlns:p14="http://schemas.microsoft.com/office/powerpoint/2010/main" val="78000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95E34-DBF3-B5E0-F987-29870280C29E}"/>
              </a:ext>
            </a:extLst>
          </p:cNvPr>
          <p:cNvSpPr>
            <a:spLocks noGrp="1"/>
          </p:cNvSpPr>
          <p:nvPr>
            <p:ph type="title"/>
          </p:nvPr>
        </p:nvSpPr>
        <p:spPr>
          <a:xfrm>
            <a:off x="677334" y="609600"/>
            <a:ext cx="8596668" cy="969034"/>
          </a:xfrm>
        </p:spPr>
        <p:txBody>
          <a:bodyPr>
            <a:normAutofit/>
          </a:bodyPr>
          <a:lstStyle/>
          <a:p>
            <a:r>
              <a:rPr lang="en-IN" sz="4800" dirty="0"/>
              <a:t>Common Options</a:t>
            </a:r>
          </a:p>
        </p:txBody>
      </p:sp>
      <p:sp>
        <p:nvSpPr>
          <p:cNvPr id="3" name="Content Placeholder 2">
            <a:extLst>
              <a:ext uri="{FF2B5EF4-FFF2-40B4-BE49-F238E27FC236}">
                <a16:creationId xmlns:a16="http://schemas.microsoft.com/office/drawing/2014/main" id="{1C761DE9-3601-C8EE-C37A-1AF32CC63E31}"/>
              </a:ext>
            </a:extLst>
          </p:cNvPr>
          <p:cNvSpPr>
            <a:spLocks noGrp="1"/>
          </p:cNvSpPr>
          <p:nvPr>
            <p:ph idx="1"/>
          </p:nvPr>
        </p:nvSpPr>
        <p:spPr/>
        <p:txBody>
          <a:bodyPr>
            <a:normAutofit/>
          </a:bodyPr>
          <a:lstStyle/>
          <a:p>
            <a:r>
              <a:rPr lang="en-US" sz="2400" dirty="0"/>
              <a:t>-L&lt;</a:t>
            </a:r>
            <a:r>
              <a:rPr lang="en-US" sz="2400" dirty="0" err="1"/>
              <a:t>dir</a:t>
            </a:r>
            <a:r>
              <a:rPr lang="en-US" sz="2400" dirty="0"/>
              <a:t>&gt;: Specify directories to search for libraries.</a:t>
            </a:r>
          </a:p>
          <a:p>
            <a:r>
              <a:rPr lang="en-US" sz="2400" dirty="0"/>
              <a:t>-l&lt;lib&gt;: Link against a specific library.</a:t>
            </a:r>
          </a:p>
          <a:p>
            <a:r>
              <a:rPr lang="en-US" sz="2400" dirty="0"/>
              <a:t>-</a:t>
            </a:r>
            <a:r>
              <a:rPr lang="en-US" sz="2400" dirty="0" err="1"/>
              <a:t>rpath</a:t>
            </a:r>
            <a:r>
              <a:rPr lang="en-US" sz="2400" dirty="0"/>
              <a:t>=&lt;</a:t>
            </a:r>
            <a:r>
              <a:rPr lang="en-US" sz="2400" dirty="0" err="1"/>
              <a:t>dir</a:t>
            </a:r>
            <a:r>
              <a:rPr lang="en-US" sz="2400" dirty="0"/>
              <a:t>&gt;: Set runtime library search path.</a:t>
            </a:r>
          </a:p>
          <a:p>
            <a:r>
              <a:rPr lang="en-US" sz="2400" dirty="0"/>
              <a:t>-</a:t>
            </a:r>
            <a:r>
              <a:rPr lang="en-US" sz="2400" dirty="0" err="1"/>
              <a:t>nostdlib</a:t>
            </a:r>
            <a:r>
              <a:rPr lang="en-US" sz="2400" dirty="0"/>
              <a:t>: Do not use standard system libraries.</a:t>
            </a:r>
          </a:p>
          <a:p>
            <a:r>
              <a:rPr lang="en-US" sz="2400" dirty="0"/>
              <a:t>-static: Create a fully static executable.</a:t>
            </a:r>
            <a:endParaRPr lang="en-IN" sz="2400" dirty="0"/>
          </a:p>
        </p:txBody>
      </p:sp>
    </p:spTree>
    <p:extLst>
      <p:ext uri="{BB962C8B-B14F-4D97-AF65-F5344CB8AC3E}">
        <p14:creationId xmlns:p14="http://schemas.microsoft.com/office/powerpoint/2010/main" val="12600618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60B1D-D0B8-8FE1-E3B4-A7CD8D96D32F}"/>
              </a:ext>
            </a:extLst>
          </p:cNvPr>
          <p:cNvSpPr>
            <a:spLocks noGrp="1"/>
          </p:cNvSpPr>
          <p:nvPr>
            <p:ph type="title"/>
          </p:nvPr>
        </p:nvSpPr>
        <p:spPr/>
        <p:txBody>
          <a:bodyPr>
            <a:normAutofit/>
          </a:bodyPr>
          <a:lstStyle/>
          <a:p>
            <a:r>
              <a:rPr lang="en-IN" sz="5400" dirty="0"/>
              <a:t>Conclusion</a:t>
            </a:r>
          </a:p>
        </p:txBody>
      </p:sp>
      <p:sp>
        <p:nvSpPr>
          <p:cNvPr id="3" name="Content Placeholder 2">
            <a:extLst>
              <a:ext uri="{FF2B5EF4-FFF2-40B4-BE49-F238E27FC236}">
                <a16:creationId xmlns:a16="http://schemas.microsoft.com/office/drawing/2014/main" id="{C3494701-ED28-18FE-2305-A9F75AB9FFA1}"/>
              </a:ext>
            </a:extLst>
          </p:cNvPr>
          <p:cNvSpPr>
            <a:spLocks noGrp="1"/>
          </p:cNvSpPr>
          <p:nvPr>
            <p:ph idx="1"/>
          </p:nvPr>
        </p:nvSpPr>
        <p:spPr/>
        <p:txBody>
          <a:bodyPr>
            <a:normAutofit/>
          </a:bodyPr>
          <a:lstStyle/>
          <a:p>
            <a:r>
              <a:rPr lang="en-US" sz="2400" dirty="0"/>
              <a:t>Linking is a vital step in software development, connecting different program modules.</a:t>
            </a:r>
          </a:p>
          <a:p>
            <a:r>
              <a:rPr lang="en-US" sz="2400" dirty="0"/>
              <a:t>Static and dynamic linking offer different trade-offs in terms of portability, performance, and ease of updates.</a:t>
            </a:r>
          </a:p>
          <a:p>
            <a:r>
              <a:rPr lang="en-US" sz="2400" dirty="0"/>
              <a:t>The "</a:t>
            </a:r>
            <a:r>
              <a:rPr lang="en-US" sz="2400" dirty="0" err="1"/>
              <a:t>ld</a:t>
            </a:r>
            <a:r>
              <a:rPr lang="en-US" sz="2400" dirty="0"/>
              <a:t>" command facilitates the linking process, resolving symbols and dependencies to create the final executable.</a:t>
            </a:r>
            <a:endParaRPr lang="en-IN" sz="2400" dirty="0"/>
          </a:p>
        </p:txBody>
      </p:sp>
    </p:spTree>
    <p:extLst>
      <p:ext uri="{BB962C8B-B14F-4D97-AF65-F5344CB8AC3E}">
        <p14:creationId xmlns:p14="http://schemas.microsoft.com/office/powerpoint/2010/main" val="845945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E31BB-E44F-66FF-327B-BAFC5B64B601}"/>
              </a:ext>
            </a:extLst>
          </p:cNvPr>
          <p:cNvSpPr>
            <a:spLocks noGrp="1"/>
          </p:cNvSpPr>
          <p:nvPr>
            <p:ph type="title"/>
          </p:nvPr>
        </p:nvSpPr>
        <p:spPr/>
        <p:txBody>
          <a:bodyPr>
            <a:normAutofit/>
          </a:bodyPr>
          <a:lstStyle/>
          <a:p>
            <a:r>
              <a:rPr lang="en-US" sz="6000" dirty="0"/>
              <a:t>Thank You</a:t>
            </a:r>
            <a:endParaRPr lang="en-IN" sz="6000" dirty="0"/>
          </a:p>
        </p:txBody>
      </p:sp>
      <p:sp>
        <p:nvSpPr>
          <p:cNvPr id="3" name="Text Placeholder 2">
            <a:extLst>
              <a:ext uri="{FF2B5EF4-FFF2-40B4-BE49-F238E27FC236}">
                <a16:creationId xmlns:a16="http://schemas.microsoft.com/office/drawing/2014/main" id="{33EE8356-79FF-5D28-3112-84854CD87E0D}"/>
              </a:ext>
            </a:extLst>
          </p:cNvPr>
          <p:cNvSpPr>
            <a:spLocks noGrp="1"/>
          </p:cNvSpPr>
          <p:nvPr>
            <p:ph type="body" idx="1"/>
          </p:nvPr>
        </p:nvSpPr>
        <p:spPr/>
        <p:txBody>
          <a:bodyPr>
            <a:normAutofit/>
          </a:bodyPr>
          <a:lstStyle/>
          <a:p>
            <a:r>
              <a:rPr lang="en-US" sz="3200" dirty="0">
                <a:solidFill>
                  <a:schemeClr val="tx1"/>
                </a:solidFill>
              </a:rPr>
              <a:t> Any questions</a:t>
            </a:r>
            <a:endParaRPr lang="en-IN" sz="3200" dirty="0">
              <a:solidFill>
                <a:schemeClr val="tx1"/>
              </a:solidFill>
            </a:endParaRPr>
          </a:p>
        </p:txBody>
      </p:sp>
    </p:spTree>
    <p:extLst>
      <p:ext uri="{BB962C8B-B14F-4D97-AF65-F5344CB8AC3E}">
        <p14:creationId xmlns:p14="http://schemas.microsoft.com/office/powerpoint/2010/main" val="1513571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5DF26-EFDA-B0E3-8506-9014B6DCAA04}"/>
              </a:ext>
            </a:extLst>
          </p:cNvPr>
          <p:cNvSpPr>
            <a:spLocks noGrp="1"/>
          </p:cNvSpPr>
          <p:nvPr>
            <p:ph type="title"/>
          </p:nvPr>
        </p:nvSpPr>
        <p:spPr/>
        <p:txBody>
          <a:bodyPr>
            <a:normAutofit/>
          </a:bodyPr>
          <a:lstStyle/>
          <a:p>
            <a:r>
              <a:rPr lang="en-US" sz="6000" dirty="0"/>
              <a:t>Introduction</a:t>
            </a:r>
            <a:endParaRPr lang="en-IN" sz="6000" dirty="0"/>
          </a:p>
        </p:txBody>
      </p:sp>
      <p:sp>
        <p:nvSpPr>
          <p:cNvPr id="3" name="Content Placeholder 2">
            <a:extLst>
              <a:ext uri="{FF2B5EF4-FFF2-40B4-BE49-F238E27FC236}">
                <a16:creationId xmlns:a16="http://schemas.microsoft.com/office/drawing/2014/main" id="{7CD764DF-5928-13FD-76E8-A2CB95710938}"/>
              </a:ext>
            </a:extLst>
          </p:cNvPr>
          <p:cNvSpPr>
            <a:spLocks noGrp="1"/>
          </p:cNvSpPr>
          <p:nvPr>
            <p:ph idx="1"/>
          </p:nvPr>
        </p:nvSpPr>
        <p:spPr/>
        <p:txBody>
          <a:bodyPr>
            <a:normAutofit/>
          </a:bodyPr>
          <a:lstStyle/>
          <a:p>
            <a:r>
              <a:rPr lang="en-US" sz="2400" dirty="0"/>
              <a:t>Linking is a crucial step in the software development process.</a:t>
            </a:r>
          </a:p>
          <a:p>
            <a:r>
              <a:rPr lang="en-US" sz="2400" dirty="0"/>
              <a:t>It connects different modules of a program to create a final executable.</a:t>
            </a:r>
          </a:p>
          <a:p>
            <a:r>
              <a:rPr lang="en-US" sz="2400" dirty="0"/>
              <a:t>The "</a:t>
            </a:r>
            <a:r>
              <a:rPr lang="en-US" sz="2400" dirty="0" err="1"/>
              <a:t>ld</a:t>
            </a:r>
            <a:r>
              <a:rPr lang="en-US" sz="2400" dirty="0"/>
              <a:t>" command is the linker that performs this task.</a:t>
            </a:r>
          </a:p>
        </p:txBody>
      </p:sp>
    </p:spTree>
    <p:extLst>
      <p:ext uri="{BB962C8B-B14F-4D97-AF65-F5344CB8AC3E}">
        <p14:creationId xmlns:p14="http://schemas.microsoft.com/office/powerpoint/2010/main" val="2007618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0199A-009D-FD74-529C-8F5E4B19A833}"/>
              </a:ext>
            </a:extLst>
          </p:cNvPr>
          <p:cNvSpPr>
            <a:spLocks noGrp="1"/>
          </p:cNvSpPr>
          <p:nvPr>
            <p:ph type="title"/>
          </p:nvPr>
        </p:nvSpPr>
        <p:spPr/>
        <p:txBody>
          <a:bodyPr>
            <a:normAutofit/>
          </a:bodyPr>
          <a:lstStyle/>
          <a:p>
            <a:r>
              <a:rPr lang="en-IN" sz="6000" dirty="0"/>
              <a:t>Why Linking?</a:t>
            </a:r>
          </a:p>
        </p:txBody>
      </p:sp>
      <p:sp>
        <p:nvSpPr>
          <p:cNvPr id="3" name="Content Placeholder 2">
            <a:extLst>
              <a:ext uri="{FF2B5EF4-FFF2-40B4-BE49-F238E27FC236}">
                <a16:creationId xmlns:a16="http://schemas.microsoft.com/office/drawing/2014/main" id="{D7A8C2C5-F7A4-B32C-7586-15222B6D1523}"/>
              </a:ext>
            </a:extLst>
          </p:cNvPr>
          <p:cNvSpPr>
            <a:spLocks noGrp="1"/>
          </p:cNvSpPr>
          <p:nvPr>
            <p:ph idx="1"/>
          </p:nvPr>
        </p:nvSpPr>
        <p:spPr/>
        <p:txBody>
          <a:bodyPr/>
          <a:lstStyle/>
          <a:p>
            <a:r>
              <a:rPr lang="en-US" sz="2400" dirty="0"/>
              <a:t>Linking is needed to combine object files and libraries into a cohesive program.</a:t>
            </a:r>
          </a:p>
          <a:p>
            <a:r>
              <a:rPr lang="en-US" sz="2400" dirty="0"/>
              <a:t>It resolves symbols, addresses, and dependencies among different modules.</a:t>
            </a:r>
          </a:p>
          <a:p>
            <a:r>
              <a:rPr lang="en-US" sz="2400" dirty="0"/>
              <a:t>The linker ensures that the program can execute correctly.</a:t>
            </a:r>
          </a:p>
          <a:p>
            <a:endParaRPr lang="en-IN" dirty="0"/>
          </a:p>
        </p:txBody>
      </p:sp>
    </p:spTree>
    <p:extLst>
      <p:ext uri="{BB962C8B-B14F-4D97-AF65-F5344CB8AC3E}">
        <p14:creationId xmlns:p14="http://schemas.microsoft.com/office/powerpoint/2010/main" val="1015618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33FBC-CEC9-84F2-76A3-1107521EE4EB}"/>
              </a:ext>
            </a:extLst>
          </p:cNvPr>
          <p:cNvSpPr>
            <a:spLocks noGrp="1"/>
          </p:cNvSpPr>
          <p:nvPr>
            <p:ph type="title"/>
          </p:nvPr>
        </p:nvSpPr>
        <p:spPr/>
        <p:txBody>
          <a:bodyPr>
            <a:normAutofit/>
          </a:bodyPr>
          <a:lstStyle/>
          <a:p>
            <a:r>
              <a:rPr lang="en-IN" sz="6000" dirty="0"/>
              <a:t>Static Linking</a:t>
            </a:r>
          </a:p>
        </p:txBody>
      </p:sp>
      <p:sp>
        <p:nvSpPr>
          <p:cNvPr id="3" name="Content Placeholder 2">
            <a:extLst>
              <a:ext uri="{FF2B5EF4-FFF2-40B4-BE49-F238E27FC236}">
                <a16:creationId xmlns:a16="http://schemas.microsoft.com/office/drawing/2014/main" id="{76252424-70CE-8DF8-61CA-FC3674033CEE}"/>
              </a:ext>
            </a:extLst>
          </p:cNvPr>
          <p:cNvSpPr>
            <a:spLocks noGrp="1"/>
          </p:cNvSpPr>
          <p:nvPr>
            <p:ph idx="1"/>
          </p:nvPr>
        </p:nvSpPr>
        <p:spPr/>
        <p:txBody>
          <a:bodyPr/>
          <a:lstStyle/>
          <a:p>
            <a:r>
              <a:rPr lang="en-US" sz="2800" dirty="0"/>
              <a:t>Static linking incorporates library code directly into the executable.</a:t>
            </a:r>
          </a:p>
          <a:p>
            <a:r>
              <a:rPr lang="en-US" sz="2800" dirty="0"/>
              <a:t>All necessary library code is copied into the </a:t>
            </a:r>
            <a:r>
              <a:rPr lang="en-US" sz="2800"/>
              <a:t>final machine code.</a:t>
            </a:r>
            <a:endParaRPr lang="en-US" sz="2800" dirty="0"/>
          </a:p>
          <a:p>
            <a:r>
              <a:rPr lang="en-US" sz="2800" dirty="0"/>
              <a:t>The resulting executable is not dependent on external libraries</a:t>
            </a:r>
            <a:r>
              <a:rPr lang="en-US" dirty="0"/>
              <a:t>.</a:t>
            </a:r>
            <a:endParaRPr lang="en-IN" dirty="0"/>
          </a:p>
        </p:txBody>
      </p:sp>
    </p:spTree>
    <p:extLst>
      <p:ext uri="{BB962C8B-B14F-4D97-AF65-F5344CB8AC3E}">
        <p14:creationId xmlns:p14="http://schemas.microsoft.com/office/powerpoint/2010/main" val="484292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7E6B9-262C-E47C-28E9-53C45FDA9B9F}"/>
              </a:ext>
            </a:extLst>
          </p:cNvPr>
          <p:cNvSpPr>
            <a:spLocks noGrp="1"/>
          </p:cNvSpPr>
          <p:nvPr>
            <p:ph type="title"/>
          </p:nvPr>
        </p:nvSpPr>
        <p:spPr>
          <a:xfrm>
            <a:off x="677334" y="609600"/>
            <a:ext cx="8596668" cy="891396"/>
          </a:xfrm>
        </p:spPr>
        <p:txBody>
          <a:bodyPr>
            <a:normAutofit/>
          </a:bodyPr>
          <a:lstStyle/>
          <a:p>
            <a:r>
              <a:rPr lang="en-IN" sz="4000" dirty="0"/>
              <a:t>Working of static linking</a:t>
            </a:r>
          </a:p>
        </p:txBody>
      </p:sp>
      <p:sp>
        <p:nvSpPr>
          <p:cNvPr id="3" name="Content Placeholder 2">
            <a:extLst>
              <a:ext uri="{FF2B5EF4-FFF2-40B4-BE49-F238E27FC236}">
                <a16:creationId xmlns:a16="http://schemas.microsoft.com/office/drawing/2014/main" id="{70B057DA-FCBB-00FD-4E23-F7A5AA804B3C}"/>
              </a:ext>
            </a:extLst>
          </p:cNvPr>
          <p:cNvSpPr>
            <a:spLocks noGrp="1"/>
          </p:cNvSpPr>
          <p:nvPr>
            <p:ph idx="1"/>
          </p:nvPr>
        </p:nvSpPr>
        <p:spPr>
          <a:xfrm>
            <a:off x="677334" y="1863307"/>
            <a:ext cx="8596668" cy="4178056"/>
          </a:xfrm>
        </p:spPr>
        <p:txBody>
          <a:bodyPr>
            <a:normAutofit/>
          </a:bodyPr>
          <a:lstStyle/>
          <a:p>
            <a:pPr marL="0" indent="0">
              <a:buNone/>
            </a:pPr>
            <a:r>
              <a:rPr lang="en-IN" sz="2400" dirty="0"/>
              <a:t>In static linking, the libraries that are asked to be included in he program file is added in the machine code directly during pre-processing. Hence there is no need for a linker during runtime and the machine code can run without any dependencies. </a:t>
            </a:r>
          </a:p>
        </p:txBody>
      </p:sp>
    </p:spTree>
    <p:extLst>
      <p:ext uri="{BB962C8B-B14F-4D97-AF65-F5344CB8AC3E}">
        <p14:creationId xmlns:p14="http://schemas.microsoft.com/office/powerpoint/2010/main" val="273991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91FDC-06A2-2E53-0393-FE3B6F899E85}"/>
              </a:ext>
            </a:extLst>
          </p:cNvPr>
          <p:cNvSpPr>
            <a:spLocks noGrp="1"/>
          </p:cNvSpPr>
          <p:nvPr>
            <p:ph type="title"/>
          </p:nvPr>
        </p:nvSpPr>
        <p:spPr/>
        <p:txBody>
          <a:bodyPr>
            <a:normAutofit/>
          </a:bodyPr>
          <a:lstStyle/>
          <a:p>
            <a:r>
              <a:rPr lang="en-IN" sz="6000" dirty="0"/>
              <a:t>Dynamic Linking</a:t>
            </a:r>
          </a:p>
        </p:txBody>
      </p:sp>
      <p:sp>
        <p:nvSpPr>
          <p:cNvPr id="3" name="Content Placeholder 2">
            <a:extLst>
              <a:ext uri="{FF2B5EF4-FFF2-40B4-BE49-F238E27FC236}">
                <a16:creationId xmlns:a16="http://schemas.microsoft.com/office/drawing/2014/main" id="{7670AB45-23CE-8710-34AB-BF6CB56CFBF5}"/>
              </a:ext>
            </a:extLst>
          </p:cNvPr>
          <p:cNvSpPr>
            <a:spLocks noGrp="1"/>
          </p:cNvSpPr>
          <p:nvPr>
            <p:ph idx="1"/>
          </p:nvPr>
        </p:nvSpPr>
        <p:spPr/>
        <p:txBody>
          <a:bodyPr>
            <a:normAutofit/>
          </a:bodyPr>
          <a:lstStyle/>
          <a:p>
            <a:r>
              <a:rPr lang="en-US" sz="2400" dirty="0"/>
              <a:t>Dynamic linking keeps library code separate from the executable.</a:t>
            </a:r>
          </a:p>
          <a:p>
            <a:r>
              <a:rPr lang="en-US" sz="2400" dirty="0"/>
              <a:t>The executable references shared libraries at runtime.</a:t>
            </a:r>
          </a:p>
          <a:p>
            <a:r>
              <a:rPr lang="en-US" sz="2400" dirty="0"/>
              <a:t>Multiple programs can share the same copy of the library code.</a:t>
            </a:r>
            <a:endParaRPr lang="en-IN" sz="2400" dirty="0"/>
          </a:p>
        </p:txBody>
      </p:sp>
    </p:spTree>
    <p:extLst>
      <p:ext uri="{BB962C8B-B14F-4D97-AF65-F5344CB8AC3E}">
        <p14:creationId xmlns:p14="http://schemas.microsoft.com/office/powerpoint/2010/main" val="906745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51954-E9F1-6451-FF36-E6518A9F85EC}"/>
              </a:ext>
            </a:extLst>
          </p:cNvPr>
          <p:cNvSpPr>
            <a:spLocks noGrp="1"/>
          </p:cNvSpPr>
          <p:nvPr>
            <p:ph type="title"/>
          </p:nvPr>
        </p:nvSpPr>
        <p:spPr/>
        <p:txBody>
          <a:bodyPr>
            <a:normAutofit fontScale="90000"/>
          </a:bodyPr>
          <a:lstStyle/>
          <a:p>
            <a:r>
              <a:rPr lang="en-IN" sz="4400" dirty="0"/>
              <a:t>Working of Dynamic Linking</a:t>
            </a:r>
            <a:br>
              <a:rPr lang="en-IN" sz="4400" dirty="0"/>
            </a:br>
            <a:endParaRPr lang="en-IN" sz="4400" dirty="0"/>
          </a:p>
        </p:txBody>
      </p:sp>
      <p:sp>
        <p:nvSpPr>
          <p:cNvPr id="3" name="Content Placeholder 2">
            <a:extLst>
              <a:ext uri="{FF2B5EF4-FFF2-40B4-BE49-F238E27FC236}">
                <a16:creationId xmlns:a16="http://schemas.microsoft.com/office/drawing/2014/main" id="{837CF84C-49F3-6AAD-A6CC-267617D6314F}"/>
              </a:ext>
            </a:extLst>
          </p:cNvPr>
          <p:cNvSpPr>
            <a:spLocks noGrp="1"/>
          </p:cNvSpPr>
          <p:nvPr>
            <p:ph idx="1"/>
          </p:nvPr>
        </p:nvSpPr>
        <p:spPr/>
        <p:txBody>
          <a:bodyPr>
            <a:normAutofit/>
          </a:bodyPr>
          <a:lstStyle/>
          <a:p>
            <a:pPr marL="0" indent="0">
              <a:buNone/>
            </a:pPr>
            <a:r>
              <a:rPr lang="en-IN" sz="2400" dirty="0"/>
              <a:t>We use dynamic linking in our PDS course and writing basic programs. The linker stores the address of the library that has been included in the program file. Then during execution, when the function comes up, the linker uses the address to reach the library and gets the function. After that first execution of that function, it knows the address from the linker. Hence automatically executes it without the linker. </a:t>
            </a:r>
          </a:p>
        </p:txBody>
      </p:sp>
    </p:spTree>
    <p:extLst>
      <p:ext uri="{BB962C8B-B14F-4D97-AF65-F5344CB8AC3E}">
        <p14:creationId xmlns:p14="http://schemas.microsoft.com/office/powerpoint/2010/main" val="3932117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6D910-F7C4-6DAC-96D5-7FEA92635E96}"/>
              </a:ext>
            </a:extLst>
          </p:cNvPr>
          <p:cNvSpPr>
            <a:spLocks noGrp="1"/>
          </p:cNvSpPr>
          <p:nvPr>
            <p:ph type="title"/>
          </p:nvPr>
        </p:nvSpPr>
        <p:spPr>
          <a:xfrm>
            <a:off x="677334" y="609600"/>
            <a:ext cx="9829640" cy="1320800"/>
          </a:xfrm>
        </p:spPr>
        <p:txBody>
          <a:bodyPr>
            <a:normAutofit/>
          </a:bodyPr>
          <a:lstStyle/>
          <a:p>
            <a:r>
              <a:rPr lang="en-IN" sz="5400" dirty="0"/>
              <a:t>Advantages of Static Linking</a:t>
            </a:r>
          </a:p>
        </p:txBody>
      </p:sp>
      <p:sp>
        <p:nvSpPr>
          <p:cNvPr id="3" name="Content Placeholder 2">
            <a:extLst>
              <a:ext uri="{FF2B5EF4-FFF2-40B4-BE49-F238E27FC236}">
                <a16:creationId xmlns:a16="http://schemas.microsoft.com/office/drawing/2014/main" id="{DB93A309-87A1-14BE-C87E-45F2505B2EE3}"/>
              </a:ext>
            </a:extLst>
          </p:cNvPr>
          <p:cNvSpPr>
            <a:spLocks noGrp="1"/>
          </p:cNvSpPr>
          <p:nvPr>
            <p:ph idx="1"/>
          </p:nvPr>
        </p:nvSpPr>
        <p:spPr/>
        <p:txBody>
          <a:bodyPr>
            <a:normAutofit/>
          </a:bodyPr>
          <a:lstStyle/>
          <a:p>
            <a:r>
              <a:rPr lang="en-US" sz="2400" dirty="0"/>
              <a:t>Portability: Static linked executables are self-contained and do not depend on external libraries.</a:t>
            </a:r>
          </a:p>
          <a:p>
            <a:r>
              <a:rPr lang="en-US" sz="2400" dirty="0"/>
              <a:t>Performance: Static linking eliminates runtime library loading overhead.</a:t>
            </a:r>
          </a:p>
          <a:p>
            <a:r>
              <a:rPr lang="en-US" sz="2400" dirty="0"/>
              <a:t>Simplicity: There are no additional dependencies or runtime configuration requirements.</a:t>
            </a:r>
            <a:endParaRPr lang="en-IN" sz="2400" dirty="0"/>
          </a:p>
        </p:txBody>
      </p:sp>
    </p:spTree>
    <p:extLst>
      <p:ext uri="{BB962C8B-B14F-4D97-AF65-F5344CB8AC3E}">
        <p14:creationId xmlns:p14="http://schemas.microsoft.com/office/powerpoint/2010/main" val="1326196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349D-D3F3-F5F8-066C-43890400F735}"/>
              </a:ext>
            </a:extLst>
          </p:cNvPr>
          <p:cNvSpPr>
            <a:spLocks noGrp="1"/>
          </p:cNvSpPr>
          <p:nvPr>
            <p:ph type="title"/>
          </p:nvPr>
        </p:nvSpPr>
        <p:spPr>
          <a:xfrm>
            <a:off x="526210" y="609600"/>
            <a:ext cx="9747849" cy="1320800"/>
          </a:xfrm>
        </p:spPr>
        <p:txBody>
          <a:bodyPr>
            <a:noAutofit/>
          </a:bodyPr>
          <a:lstStyle/>
          <a:p>
            <a:r>
              <a:rPr lang="en-IN" sz="5000" dirty="0"/>
              <a:t>Disadvantages of Static Linking</a:t>
            </a:r>
          </a:p>
        </p:txBody>
      </p:sp>
      <p:sp>
        <p:nvSpPr>
          <p:cNvPr id="3" name="Content Placeholder 2">
            <a:extLst>
              <a:ext uri="{FF2B5EF4-FFF2-40B4-BE49-F238E27FC236}">
                <a16:creationId xmlns:a16="http://schemas.microsoft.com/office/drawing/2014/main" id="{C67658D0-086E-CD08-A741-E6B01D4E4F35}"/>
              </a:ext>
            </a:extLst>
          </p:cNvPr>
          <p:cNvSpPr>
            <a:spLocks noGrp="1"/>
          </p:cNvSpPr>
          <p:nvPr>
            <p:ph idx="1"/>
          </p:nvPr>
        </p:nvSpPr>
        <p:spPr/>
        <p:txBody>
          <a:bodyPr>
            <a:normAutofit/>
          </a:bodyPr>
          <a:lstStyle/>
          <a:p>
            <a:r>
              <a:rPr lang="en-US" sz="2400" dirty="0"/>
              <a:t>Increased size: Each statically linked executable carries its own copy of library code, resulting in larger file sizes.</a:t>
            </a:r>
          </a:p>
          <a:p>
            <a:r>
              <a:rPr lang="en-US" sz="2400" dirty="0"/>
              <a:t>Update difficulties: If a library needs an update, every statically linked program must be recompiled and relinked.</a:t>
            </a:r>
            <a:endParaRPr lang="en-IN" sz="2400" dirty="0"/>
          </a:p>
        </p:txBody>
      </p:sp>
    </p:spTree>
    <p:extLst>
      <p:ext uri="{BB962C8B-B14F-4D97-AF65-F5344CB8AC3E}">
        <p14:creationId xmlns:p14="http://schemas.microsoft.com/office/powerpoint/2010/main" val="279327610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104</TotalTime>
  <Words>682</Words>
  <Application>Microsoft Office PowerPoint</Application>
  <PresentationFormat>Widescreen</PresentationFormat>
  <Paragraphs>59</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Trebuchet MS</vt:lpstr>
      <vt:lpstr>Wingdings 3</vt:lpstr>
      <vt:lpstr>Facet</vt:lpstr>
      <vt:lpstr>Static and Dynamic Libraries</vt:lpstr>
      <vt:lpstr>Introduction</vt:lpstr>
      <vt:lpstr>Why Linking?</vt:lpstr>
      <vt:lpstr>Static Linking</vt:lpstr>
      <vt:lpstr>Working of static linking</vt:lpstr>
      <vt:lpstr>Dynamic Linking</vt:lpstr>
      <vt:lpstr>Working of Dynamic Linking </vt:lpstr>
      <vt:lpstr>Advantages of Static Linking</vt:lpstr>
      <vt:lpstr>Disadvantages of Static Linking</vt:lpstr>
      <vt:lpstr>Advantages of Dynamic Linking</vt:lpstr>
      <vt:lpstr>Disadvantages of Dynamic Linking</vt:lpstr>
      <vt:lpstr>Dynamic linking of C program x^n.c </vt:lpstr>
      <vt:lpstr>Static Linking of C program x^n.c</vt:lpstr>
      <vt:lpstr>ld Command</vt:lpstr>
      <vt:lpstr>Command Syntax</vt:lpstr>
      <vt:lpstr>Common Options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Ways of linking Libraries</dc:title>
  <dc:creator>Vishwa Gangadhar S</dc:creator>
  <cp:lastModifiedBy>Vishwa Gangadhar S</cp:lastModifiedBy>
  <cp:revision>1</cp:revision>
  <dcterms:created xsi:type="dcterms:W3CDTF">2023-05-22T05:16:48Z</dcterms:created>
  <dcterms:modified xsi:type="dcterms:W3CDTF">2023-05-23T19:08:48Z</dcterms:modified>
</cp:coreProperties>
</file>

<file path=docProps/thumbnail.jpeg>
</file>